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8" r:id="rId4"/>
    <p:sldId id="289" r:id="rId5"/>
    <p:sldId id="265" r:id="rId6"/>
    <p:sldId id="266" r:id="rId7"/>
    <p:sldId id="267" r:id="rId8"/>
    <p:sldId id="285" r:id="rId9"/>
    <p:sldId id="286" r:id="rId10"/>
    <p:sldId id="288" r:id="rId11"/>
    <p:sldId id="279" r:id="rId12"/>
    <p:sldId id="278" r:id="rId13"/>
    <p:sldId id="275" r:id="rId14"/>
    <p:sldId id="287" r:id="rId15"/>
    <p:sldId id="263" r:id="rId16"/>
    <p:sldId id="26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/>
    <p:restoredTop sz="94703"/>
  </p:normalViewPr>
  <p:slideViewPr>
    <p:cSldViewPr snapToGrid="0" snapToObjects="1">
      <p:cViewPr varScale="1">
        <p:scale>
          <a:sx n="74" d="100"/>
          <a:sy n="74" d="100"/>
        </p:scale>
        <p:origin x="126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C867-CF09-5F48-8BB6-D3B88FF750B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22A9-6E27-6742-B714-5537B4A3057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606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C867-CF09-5F48-8BB6-D3B88FF750B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22A9-6E27-6742-B714-5537B4A3057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63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C867-CF09-5F48-8BB6-D3B88FF750B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22A9-6E27-6742-B714-5537B4A3057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33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C867-CF09-5F48-8BB6-D3B88FF750B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22A9-6E27-6742-B714-5537B4A3057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770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C867-CF09-5F48-8BB6-D3B88FF750B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22A9-6E27-6742-B714-5537B4A3057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80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C867-CF09-5F48-8BB6-D3B88FF750B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22A9-6E27-6742-B714-5537B4A3057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574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C867-CF09-5F48-8BB6-D3B88FF750B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22A9-6E27-6742-B714-5537B4A3057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87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C867-CF09-5F48-8BB6-D3B88FF750B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22A9-6E27-6742-B714-5537B4A3057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236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C867-CF09-5F48-8BB6-D3B88FF750B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22A9-6E27-6742-B714-5537B4A3057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394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C867-CF09-5F48-8BB6-D3B88FF750B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22A9-6E27-6742-B714-5537B4A3057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23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C867-CF09-5F48-8BB6-D3B88FF750B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22A9-6E27-6742-B714-5537B4A3057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19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CC867-CF09-5F48-8BB6-D3B88FF750B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F22A9-6E27-6742-B714-5537B4A3057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18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83297"/>
            <a:ext cx="8229600" cy="19248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_tradnl" sz="13000" b="1" dirty="0">
                <a:latin typeface="Myriad Pro Condensed" charset="0"/>
                <a:ea typeface="Myriad Pro Condensed" charset="0"/>
                <a:cs typeface="Myriad Pro Condensed" charset="0"/>
              </a:rPr>
              <a:t>Hola!</a:t>
            </a:r>
          </a:p>
        </p:txBody>
      </p:sp>
    </p:spTree>
    <p:extLst>
      <p:ext uri="{BB962C8B-B14F-4D97-AF65-F5344CB8AC3E}">
        <p14:creationId xmlns:p14="http://schemas.microsoft.com/office/powerpoint/2010/main" val="348572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4185" y="433167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5500" b="1" dirty="0" err="1">
                <a:latin typeface="Myriad Pro Cond" pitchFamily="34" charset="0"/>
              </a:rPr>
              <a:t>Evaluación</a:t>
            </a:r>
            <a:endParaRPr lang="es-MX" sz="5500" b="1" dirty="0">
              <a:latin typeface="Myriad Pro Cond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56069" y="2150923"/>
            <a:ext cx="7392472" cy="4040313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s-MX" sz="3300" b="1" dirty="0">
                <a:latin typeface="Myriad Pro" pitchFamily="34" charset="0"/>
              </a:rPr>
              <a:t>20%  </a:t>
            </a:r>
            <a:r>
              <a:rPr lang="es-MX" sz="3300" dirty="0">
                <a:latin typeface="Myriad Pro" pitchFamily="34" charset="0"/>
              </a:rPr>
              <a:t>Ejecución Anuncio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MX" sz="3300" b="1" dirty="0">
                <a:latin typeface="Myriad Pro" pitchFamily="34" charset="0"/>
              </a:rPr>
              <a:t>20%  </a:t>
            </a:r>
            <a:r>
              <a:rPr lang="es-MX" sz="3300" dirty="0">
                <a:latin typeface="Myriad Pro" pitchFamily="34" charset="0"/>
              </a:rPr>
              <a:t>Ejecución Anuncio 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MX" sz="3300" b="1" dirty="0">
                <a:latin typeface="Myriad Pro" pitchFamily="34" charset="0"/>
              </a:rPr>
              <a:t>20%  </a:t>
            </a:r>
            <a:r>
              <a:rPr lang="es-MX" sz="3300" dirty="0">
                <a:latin typeface="Myriad Pro" pitchFamily="34" charset="0"/>
              </a:rPr>
              <a:t>Ejecución Gif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MX" sz="3300" b="1" dirty="0">
                <a:latin typeface="Myriad Pro" pitchFamily="34" charset="0"/>
              </a:rPr>
              <a:t>40%  </a:t>
            </a:r>
            <a:r>
              <a:rPr lang="es-MX" sz="3300" dirty="0" err="1">
                <a:latin typeface="Myriad Pro" pitchFamily="34" charset="0"/>
              </a:rPr>
              <a:t>Pdf</a:t>
            </a:r>
            <a:r>
              <a:rPr lang="es-MX" sz="3300" dirty="0">
                <a:latin typeface="Myriad Pro" pitchFamily="34" charset="0"/>
              </a:rPr>
              <a:t> Interactivo explicación del    		    proyecto</a:t>
            </a:r>
            <a:endParaRPr lang="es-MX" sz="3300" dirty="0"/>
          </a:p>
          <a:p>
            <a:endParaRPr lang="es-MX" sz="3300" dirty="0"/>
          </a:p>
        </p:txBody>
      </p:sp>
    </p:spTree>
    <p:extLst>
      <p:ext uri="{BB962C8B-B14F-4D97-AF65-F5344CB8AC3E}">
        <p14:creationId xmlns:p14="http://schemas.microsoft.com/office/powerpoint/2010/main" val="3225011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36014" y="244161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5500" b="1" dirty="0" err="1">
                <a:latin typeface="Myriad Pro Cond" pitchFamily="34" charset="0"/>
              </a:rPr>
              <a:t>Ejecución</a:t>
            </a:r>
            <a:endParaRPr lang="en-US" sz="5500" b="1" dirty="0">
              <a:latin typeface="Myriad Pro Cond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95841" y="1817064"/>
            <a:ext cx="6379435" cy="4119926"/>
          </a:xfrm>
        </p:spPr>
        <p:txBody>
          <a:bodyPr>
            <a:normAutofit/>
          </a:bodyPr>
          <a:lstStyle/>
          <a:p>
            <a:r>
              <a:rPr lang="es-MX" sz="3000" dirty="0">
                <a:latin typeface="Myriad Pro" pitchFamily="34" charset="0"/>
              </a:rPr>
              <a:t>Herramientas utilizadas</a:t>
            </a:r>
          </a:p>
          <a:p>
            <a:r>
              <a:rPr lang="es-MX" sz="3000" dirty="0">
                <a:latin typeface="Myriad Pro" pitchFamily="34" charset="0"/>
              </a:rPr>
              <a:t>Trazo  de los recortes</a:t>
            </a:r>
          </a:p>
          <a:p>
            <a:r>
              <a:rPr lang="es-MX" sz="3000" dirty="0">
                <a:latin typeface="Myriad Pro" pitchFamily="34" charset="0"/>
              </a:rPr>
              <a:t>Uso de máscaras y filtros</a:t>
            </a:r>
          </a:p>
          <a:p>
            <a:r>
              <a:rPr lang="es-MX" sz="3000" dirty="0">
                <a:latin typeface="Myriad Pro" pitchFamily="34" charset="0"/>
              </a:rPr>
              <a:t>Uso de retículas</a:t>
            </a:r>
          </a:p>
          <a:p>
            <a:r>
              <a:rPr lang="es-MX" sz="3000" dirty="0">
                <a:latin typeface="Myriad Pro" pitchFamily="34" charset="0"/>
              </a:rPr>
              <a:t>Calidad y resolución de la imágenes</a:t>
            </a:r>
          </a:p>
          <a:p>
            <a:r>
              <a:rPr lang="es-MX" sz="3000" dirty="0">
                <a:latin typeface="Myriad Pro" pitchFamily="34" charset="0"/>
              </a:rPr>
              <a:t>Composici</a:t>
            </a:r>
            <a:r>
              <a:rPr lang="es-ES" sz="3000" dirty="0" err="1">
                <a:latin typeface="Myriad Pro" pitchFamily="34" charset="0"/>
              </a:rPr>
              <a:t>ón</a:t>
            </a:r>
            <a:r>
              <a:rPr lang="es-ES" sz="3000" dirty="0">
                <a:latin typeface="Myriad Pro" pitchFamily="34" charset="0"/>
              </a:rPr>
              <a:t> y </a:t>
            </a:r>
            <a:r>
              <a:rPr lang="es-ES" sz="3000" dirty="0" err="1">
                <a:latin typeface="Myriad Pro" pitchFamily="34" charset="0"/>
              </a:rPr>
              <a:t>retículado</a:t>
            </a:r>
            <a:endParaRPr lang="es-ES" sz="3000" dirty="0">
              <a:latin typeface="Myriad Pro" pitchFamily="34" charset="0"/>
            </a:endParaRPr>
          </a:p>
          <a:p>
            <a:r>
              <a:rPr lang="es-ES" sz="3000" dirty="0">
                <a:latin typeface="Myriad Pro" pitchFamily="34" charset="0"/>
              </a:rPr>
              <a:t>Armonía visual</a:t>
            </a:r>
            <a:endParaRPr lang="es-MX" sz="3000" dirty="0">
              <a:latin typeface="Myriad Pro" pitchFamily="34" charset="0"/>
            </a:endParaRP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73838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4185" y="433167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5500" b="1" dirty="0" err="1">
                <a:latin typeface="Myriad Pro Cond" pitchFamily="34" charset="0"/>
              </a:rPr>
              <a:t>Justificación</a:t>
            </a:r>
            <a:endParaRPr lang="es-MX" sz="5500" b="1" dirty="0">
              <a:latin typeface="Myriad Pro Cond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87785" y="1632217"/>
            <a:ext cx="7584392" cy="5128706"/>
          </a:xfrm>
        </p:spPr>
        <p:txBody>
          <a:bodyPr>
            <a:normAutofit/>
          </a:bodyPr>
          <a:lstStyle/>
          <a:p>
            <a:r>
              <a:rPr lang="es-MX" sz="2800" dirty="0">
                <a:latin typeface="Myriad Pro" pitchFamily="34" charset="0"/>
              </a:rPr>
              <a:t>Investigaci</a:t>
            </a:r>
            <a:r>
              <a:rPr lang="es-ES" sz="2800" dirty="0" err="1">
                <a:latin typeface="Myriad Pro" pitchFamily="34" charset="0"/>
              </a:rPr>
              <a:t>ón</a:t>
            </a:r>
            <a:r>
              <a:rPr lang="es-ES" sz="2800" dirty="0">
                <a:latin typeface="Myriad Pro" pitchFamily="34" charset="0"/>
              </a:rPr>
              <a:t> de mercado</a:t>
            </a:r>
            <a:endParaRPr lang="es-MX" sz="2800" dirty="0">
              <a:latin typeface="Myriad Pro" pitchFamily="34" charset="0"/>
            </a:endParaRPr>
          </a:p>
          <a:p>
            <a:r>
              <a:rPr lang="es-MX" sz="2800" dirty="0">
                <a:latin typeface="Myriad Pro" pitchFamily="34" charset="0"/>
              </a:rPr>
              <a:t>Creación de un concepto</a:t>
            </a:r>
          </a:p>
          <a:p>
            <a:r>
              <a:rPr lang="es-MX" sz="2800" dirty="0">
                <a:latin typeface="Myriad Pro" pitchFamily="34" charset="0"/>
              </a:rPr>
              <a:t>Justificar el concepto al mercado meta</a:t>
            </a:r>
          </a:p>
          <a:p>
            <a:r>
              <a:rPr lang="es-MX" sz="2800" dirty="0">
                <a:latin typeface="Myriad Pro" pitchFamily="34" charset="0"/>
              </a:rPr>
              <a:t>Análisis visual película</a:t>
            </a:r>
          </a:p>
          <a:p>
            <a:r>
              <a:rPr lang="es-MX" sz="2800" dirty="0">
                <a:latin typeface="Myriad Pro" pitchFamily="34" charset="0"/>
              </a:rPr>
              <a:t>¿Cómo se plasmo el concepto en las aplicaciones?</a:t>
            </a:r>
          </a:p>
          <a:p>
            <a:r>
              <a:rPr lang="es-MX" sz="2800" dirty="0">
                <a:latin typeface="Myriad Pro" pitchFamily="34" charset="0"/>
              </a:rPr>
              <a:t>El por qué de cada uno de los elementos  colocados en las fotografías</a:t>
            </a:r>
          </a:p>
          <a:p>
            <a:r>
              <a:rPr lang="es-MX" sz="2800" dirty="0">
                <a:latin typeface="Myriad Pro" pitchFamily="34" charset="0"/>
              </a:rPr>
              <a:t>Carta gr</a:t>
            </a:r>
            <a:r>
              <a:rPr lang="es-ES" sz="2800" dirty="0" err="1">
                <a:latin typeface="Myriad Pro" pitchFamily="34" charset="0"/>
              </a:rPr>
              <a:t>áfica</a:t>
            </a:r>
            <a:r>
              <a:rPr lang="es-ES" sz="2800" dirty="0">
                <a:latin typeface="Myriad Pro" pitchFamily="34" charset="0"/>
              </a:rPr>
              <a:t>: </a:t>
            </a:r>
            <a:r>
              <a:rPr lang="es-MX" sz="2800" dirty="0">
                <a:latin typeface="Myriad Pro" pitchFamily="34" charset="0"/>
              </a:rPr>
              <a:t>Colores, tipografías, encuadres, etc.</a:t>
            </a:r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82309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015" y="535851"/>
            <a:ext cx="8229600" cy="1143000"/>
          </a:xfrm>
        </p:spPr>
        <p:txBody>
          <a:bodyPr/>
          <a:lstStyle/>
          <a:p>
            <a:pPr algn="l"/>
            <a:r>
              <a:rPr lang="en-US" b="1" dirty="0" err="1">
                <a:latin typeface="Myriad Pro Cond" pitchFamily="34" charset="0"/>
              </a:rPr>
              <a:t>Calificación</a:t>
            </a:r>
            <a:r>
              <a:rPr lang="en-US" b="1" dirty="0">
                <a:latin typeface="Myriad Pro Cond" pitchFamily="34" charset="0"/>
              </a:rPr>
              <a:t> final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40" y="2434488"/>
            <a:ext cx="7658575" cy="2836011"/>
          </a:xfrm>
        </p:spPr>
        <p:txBody>
          <a:bodyPr>
            <a:normAutofit/>
          </a:bodyPr>
          <a:lstStyle/>
          <a:p>
            <a:r>
              <a:rPr lang="en-US" sz="4000" dirty="0" err="1">
                <a:latin typeface="Myriad Pro" pitchFamily="34" charset="0"/>
              </a:rPr>
              <a:t>Ejercicios</a:t>
            </a:r>
            <a:r>
              <a:rPr lang="en-US" sz="4000" dirty="0">
                <a:latin typeface="Myriad Pro" pitchFamily="34" charset="0"/>
              </a:rPr>
              <a:t> </a:t>
            </a:r>
            <a:r>
              <a:rPr lang="en-US" sz="4000" dirty="0" err="1">
                <a:latin typeface="Myriad Pro" pitchFamily="34" charset="0"/>
              </a:rPr>
              <a:t>parciales</a:t>
            </a:r>
            <a:r>
              <a:rPr lang="en-US" sz="4000" dirty="0">
                <a:latin typeface="Myriad Pro" pitchFamily="34" charset="0"/>
              </a:rPr>
              <a:t> 60%</a:t>
            </a:r>
          </a:p>
          <a:p>
            <a:r>
              <a:rPr lang="en-US" sz="4000" dirty="0" err="1">
                <a:latin typeface="Myriad Pro" pitchFamily="34" charset="0"/>
              </a:rPr>
              <a:t>Ejercicio</a:t>
            </a:r>
            <a:r>
              <a:rPr lang="en-US" sz="4000" dirty="0">
                <a:latin typeface="Myriad Pro" pitchFamily="34" charset="0"/>
              </a:rPr>
              <a:t> Final 30%</a:t>
            </a:r>
          </a:p>
          <a:p>
            <a:r>
              <a:rPr lang="en-US" sz="4000" dirty="0" err="1">
                <a:latin typeface="Myriad Pro" pitchFamily="34" charset="0"/>
              </a:rPr>
              <a:t>Promedio</a:t>
            </a:r>
            <a:r>
              <a:rPr lang="en-US" sz="4000" dirty="0">
                <a:latin typeface="Myriad Pro" pitchFamily="34" charset="0"/>
              </a:rPr>
              <a:t> de </a:t>
            </a:r>
            <a:r>
              <a:rPr lang="en-US" sz="4000" dirty="0" err="1">
                <a:latin typeface="Myriad Pro" pitchFamily="34" charset="0"/>
              </a:rPr>
              <a:t>participación</a:t>
            </a:r>
            <a:r>
              <a:rPr lang="en-US" sz="4000" dirty="0">
                <a:latin typeface="Myriad Pro" pitchFamily="34" charset="0"/>
              </a:rPr>
              <a:t> 10%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589814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7698"/>
            <a:ext cx="8229600" cy="1039091"/>
          </a:xfrm>
        </p:spPr>
        <p:txBody>
          <a:bodyPr>
            <a:normAutofit/>
          </a:bodyPr>
          <a:lstStyle/>
          <a:p>
            <a:r>
              <a:rPr lang="en-US" sz="6000" b="1" dirty="0">
                <a:latin typeface="Myriad Pro Cond" pitchFamily="34" charset="0"/>
                <a:cs typeface="Helvetica"/>
              </a:rPr>
              <a:t>CRONOGRAMA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144296"/>
              </p:ext>
            </p:extLst>
          </p:nvPr>
        </p:nvGraphicFramePr>
        <p:xfrm>
          <a:off x="457200" y="1768263"/>
          <a:ext cx="8411378" cy="371530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56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76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368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6665">
                <a:tc>
                  <a:txBody>
                    <a:bodyPr/>
                    <a:lstStyle/>
                    <a:p>
                      <a:r>
                        <a:rPr lang="es-ES" dirty="0"/>
                        <a:t>Fecha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En clase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Tarea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8166">
                <a:tc>
                  <a:txBody>
                    <a:bodyPr/>
                    <a:lstStyle/>
                    <a:p>
                      <a:r>
                        <a:rPr lang="es-ES" dirty="0"/>
                        <a:t>Martes 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Formar equipos</a:t>
                      </a:r>
                    </a:p>
                    <a:p>
                      <a:r>
                        <a:rPr lang="es-ES" dirty="0"/>
                        <a:t>Explicación</a:t>
                      </a:r>
                      <a:r>
                        <a:rPr lang="es-ES" baseline="0" dirty="0"/>
                        <a:t> del proyecto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Ver película</a:t>
                      </a:r>
                    </a:p>
                    <a:p>
                      <a:r>
                        <a:rPr lang="es-ES" dirty="0"/>
                        <a:t>Documento Análisis visual película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7050">
                <a:tc>
                  <a:txBody>
                    <a:bodyPr/>
                    <a:lstStyle/>
                    <a:p>
                      <a:r>
                        <a:rPr lang="es-ES" dirty="0"/>
                        <a:t>Viernes 20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Revisión análisis</a:t>
                      </a:r>
                    </a:p>
                    <a:p>
                      <a:r>
                        <a:rPr lang="es-ES" dirty="0"/>
                        <a:t>Bocetaje de ideas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Toma de fotografías y materiales para ejecución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349">
                <a:tc>
                  <a:txBody>
                    <a:bodyPr/>
                    <a:lstStyle/>
                    <a:p>
                      <a:r>
                        <a:rPr lang="es-ES" dirty="0"/>
                        <a:t>Martes 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Ejecución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Avance del 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8078">
                <a:tc>
                  <a:txBody>
                    <a:bodyPr/>
                    <a:lstStyle/>
                    <a:p>
                      <a:r>
                        <a:rPr lang="es-ES" dirty="0"/>
                        <a:t>Viernes</a:t>
                      </a:r>
                      <a:r>
                        <a:rPr lang="es-ES" baseline="0" dirty="0"/>
                        <a:t> 27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Ejecución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Avance del 60%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0226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35037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Myriad Pro Cond" pitchFamily="34" charset="0"/>
                <a:cs typeface="Helvetica"/>
              </a:rPr>
              <a:t>PELÍCULAS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457200" y="1381259"/>
            <a:ext cx="8229600" cy="4980709"/>
          </a:xfrm>
        </p:spPr>
        <p:txBody>
          <a:bodyPr numCol="2">
            <a:normAutofit fontScale="92500" lnSpcReduction="10000"/>
          </a:bodyPr>
          <a:lstStyle/>
          <a:p>
            <a:r>
              <a:rPr lang="es-ES" dirty="0"/>
              <a:t>Scott </a:t>
            </a:r>
            <a:r>
              <a:rPr lang="es-ES" dirty="0" err="1"/>
              <a:t>Pilgrim</a:t>
            </a:r>
            <a:endParaRPr lang="es-ES" dirty="0"/>
          </a:p>
          <a:p>
            <a:r>
              <a:rPr lang="es-ES" dirty="0"/>
              <a:t>El perro andaluz</a:t>
            </a:r>
          </a:p>
          <a:p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three</a:t>
            </a:r>
            <a:r>
              <a:rPr lang="es-ES" dirty="0"/>
              <a:t> of </a:t>
            </a:r>
            <a:r>
              <a:rPr lang="es-ES" dirty="0" err="1"/>
              <a:t>life</a:t>
            </a:r>
            <a:endParaRPr lang="es-ES" dirty="0"/>
          </a:p>
          <a:p>
            <a:r>
              <a:rPr lang="es-ES" dirty="0" err="1"/>
              <a:t>Her</a:t>
            </a:r>
            <a:endParaRPr lang="es-ES" dirty="0"/>
          </a:p>
          <a:p>
            <a:r>
              <a:rPr lang="es-ES" dirty="0"/>
              <a:t>Metrópolis </a:t>
            </a:r>
          </a:p>
          <a:p>
            <a:r>
              <a:rPr lang="es-ES" dirty="0" err="1"/>
              <a:t>Inception</a:t>
            </a:r>
            <a:endParaRPr lang="es-ES" dirty="0"/>
          </a:p>
          <a:p>
            <a:r>
              <a:rPr lang="es-ES" dirty="0"/>
              <a:t>Juno </a:t>
            </a:r>
          </a:p>
          <a:p>
            <a:r>
              <a:rPr lang="es-ES" dirty="0"/>
              <a:t>2001: </a:t>
            </a:r>
            <a:r>
              <a:rPr lang="es-ES" dirty="0" err="1"/>
              <a:t>Space</a:t>
            </a:r>
            <a:r>
              <a:rPr lang="es-ES" dirty="0"/>
              <a:t> </a:t>
            </a:r>
            <a:r>
              <a:rPr lang="es-ES" dirty="0" err="1"/>
              <a:t>Odissey</a:t>
            </a:r>
            <a:endParaRPr lang="es-ES" dirty="0"/>
          </a:p>
          <a:p>
            <a:r>
              <a:rPr lang="es-ES" dirty="0" err="1"/>
              <a:t>What</a:t>
            </a:r>
            <a:r>
              <a:rPr lang="es-ES" dirty="0"/>
              <a:t> </a:t>
            </a:r>
            <a:r>
              <a:rPr lang="es-ES" dirty="0" err="1"/>
              <a:t>dreams</a:t>
            </a:r>
            <a:r>
              <a:rPr lang="es-ES" dirty="0"/>
              <a:t> </a:t>
            </a:r>
            <a:r>
              <a:rPr lang="es-ES" dirty="0" err="1"/>
              <a:t>may</a:t>
            </a:r>
            <a:r>
              <a:rPr lang="es-ES" dirty="0"/>
              <a:t> come </a:t>
            </a:r>
          </a:p>
          <a:p>
            <a:r>
              <a:rPr lang="es-ES" dirty="0" err="1"/>
              <a:t>The</a:t>
            </a:r>
            <a:r>
              <a:rPr lang="es-ES" dirty="0"/>
              <a:t> Grand Budapest Hotel </a:t>
            </a:r>
          </a:p>
          <a:p>
            <a:r>
              <a:rPr lang="es-ES" dirty="0" err="1"/>
              <a:t>Life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pi</a:t>
            </a:r>
          </a:p>
          <a:p>
            <a:r>
              <a:rPr lang="es-ES" dirty="0"/>
              <a:t>Amelie</a:t>
            </a:r>
          </a:p>
          <a:p>
            <a:r>
              <a:rPr lang="es-ES" dirty="0"/>
              <a:t>Sin </a:t>
            </a:r>
            <a:r>
              <a:rPr lang="es-ES" dirty="0" err="1"/>
              <a:t>city</a:t>
            </a:r>
            <a:r>
              <a:rPr lang="es-ES" dirty="0"/>
              <a:t> </a:t>
            </a:r>
          </a:p>
          <a:p>
            <a:r>
              <a:rPr lang="es-ES" dirty="0" err="1"/>
              <a:t>Youth</a:t>
            </a:r>
            <a:r>
              <a:rPr lang="es-ES" dirty="0"/>
              <a:t> </a:t>
            </a:r>
          </a:p>
          <a:p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Shining</a:t>
            </a:r>
            <a:endParaRPr lang="es-ES" dirty="0"/>
          </a:p>
          <a:p>
            <a:r>
              <a:rPr lang="es-ES" dirty="0"/>
              <a:t>La </a:t>
            </a:r>
            <a:r>
              <a:rPr lang="es-ES" dirty="0" err="1"/>
              <a:t>la</a:t>
            </a:r>
            <a:r>
              <a:rPr lang="es-ES" dirty="0"/>
              <a:t> </a:t>
            </a:r>
            <a:r>
              <a:rPr lang="es-ES" dirty="0" err="1"/>
              <a:t>land</a:t>
            </a:r>
            <a:endParaRPr lang="es-ES" dirty="0"/>
          </a:p>
          <a:p>
            <a:r>
              <a:rPr lang="es-ES" dirty="0"/>
              <a:t>300</a:t>
            </a:r>
          </a:p>
        </p:txBody>
      </p:sp>
    </p:spTree>
    <p:extLst>
      <p:ext uri="{BB962C8B-B14F-4D97-AF65-F5344CB8AC3E}">
        <p14:creationId xmlns:p14="http://schemas.microsoft.com/office/powerpoint/2010/main" val="11319853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839894"/>
            <a:ext cx="8229600" cy="103036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s-ES" dirty="0" err="1"/>
              <a:t>miradetodo.io</a:t>
            </a:r>
            <a:endParaRPr lang="es-ES" dirty="0"/>
          </a:p>
          <a:p>
            <a:pPr marL="0" indent="0" algn="ctr">
              <a:buNone/>
            </a:pPr>
            <a:r>
              <a:rPr lang="es-ES" dirty="0" err="1"/>
              <a:t>Netflix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10218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431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 err="1">
                <a:latin typeface="Myriad Pro Cond"/>
                <a:cs typeface="Myriad Pro Cond"/>
              </a:rPr>
              <a:t>Ejercicio</a:t>
            </a:r>
            <a:r>
              <a:rPr lang="en-US" sz="6000" b="1" dirty="0">
                <a:latin typeface="Myriad Pro Cond"/>
                <a:cs typeface="Myriad Pro Cond"/>
              </a:rPr>
              <a:t> </a:t>
            </a:r>
            <a:r>
              <a:rPr lang="en-US" sz="6000" b="1" dirty="0" err="1">
                <a:latin typeface="Myriad Pro Cond"/>
                <a:cs typeface="Myriad Pro Cond"/>
              </a:rPr>
              <a:t>integrador</a:t>
            </a:r>
            <a:r>
              <a:rPr lang="en-US" sz="6000" b="1" dirty="0">
                <a:latin typeface="Myriad Pro Cond"/>
                <a:cs typeface="Myriad Pro Cond"/>
              </a:rPr>
              <a:t> Final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15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>
                <a:latin typeface="Helvetica"/>
                <a:cs typeface="Helvetica"/>
              </a:rPr>
              <a:t>Campaña</a:t>
            </a:r>
            <a:r>
              <a:rPr lang="en-US" b="1" dirty="0">
                <a:latin typeface="Helvetica"/>
                <a:cs typeface="Helvetica"/>
              </a:rPr>
              <a:t> para perfume, </a:t>
            </a:r>
            <a:r>
              <a:rPr lang="en-US" b="1" dirty="0" err="1">
                <a:latin typeface="Helvetica"/>
                <a:cs typeface="Helvetica"/>
              </a:rPr>
              <a:t>basada</a:t>
            </a:r>
            <a:r>
              <a:rPr lang="en-US" b="1" dirty="0">
                <a:latin typeface="Helvetica"/>
                <a:cs typeface="Helvetica"/>
              </a:rPr>
              <a:t> en la </a:t>
            </a:r>
            <a:r>
              <a:rPr lang="en-US" b="1" dirty="0" err="1">
                <a:latin typeface="Helvetica"/>
                <a:cs typeface="Helvetica"/>
              </a:rPr>
              <a:t>identidad</a:t>
            </a:r>
            <a:r>
              <a:rPr lang="en-US" b="1" dirty="0">
                <a:latin typeface="Helvetica"/>
                <a:cs typeface="Helvetica"/>
              </a:rPr>
              <a:t> visual de </a:t>
            </a:r>
            <a:r>
              <a:rPr lang="en-US" b="1" dirty="0" err="1">
                <a:latin typeface="Helvetica"/>
                <a:cs typeface="Helvetica"/>
              </a:rPr>
              <a:t>una</a:t>
            </a:r>
            <a:r>
              <a:rPr lang="en-US" b="1" dirty="0">
                <a:latin typeface="Helvetica"/>
                <a:cs typeface="Helvetica"/>
              </a:rPr>
              <a:t> </a:t>
            </a:r>
            <a:r>
              <a:rPr lang="en-US" b="1" dirty="0" err="1">
                <a:latin typeface="Helvetica"/>
                <a:cs typeface="Helvetica"/>
              </a:rPr>
              <a:t>película</a:t>
            </a:r>
            <a:endParaRPr lang="en-US" b="1" dirty="0">
              <a:latin typeface="Helvetica"/>
              <a:cs typeface="Helvetica"/>
            </a:endParaRP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3000" dirty="0" err="1"/>
              <a:t>Análisis</a:t>
            </a:r>
            <a:r>
              <a:rPr lang="en-US" sz="3000" dirty="0"/>
              <a:t> de la </a:t>
            </a:r>
            <a:r>
              <a:rPr lang="en-US" sz="3000" dirty="0" err="1"/>
              <a:t>fotografía</a:t>
            </a:r>
            <a:r>
              <a:rPr lang="en-US" sz="3000" dirty="0"/>
              <a:t> o </a:t>
            </a:r>
            <a:r>
              <a:rPr lang="en-US" sz="3000" dirty="0" err="1"/>
              <a:t>identidad</a:t>
            </a:r>
            <a:r>
              <a:rPr lang="en-US" sz="3000" dirty="0"/>
              <a:t> visual</a:t>
            </a:r>
          </a:p>
          <a:p>
            <a:pPr lvl="1"/>
            <a:r>
              <a:rPr lang="en-US" sz="3000" dirty="0" err="1"/>
              <a:t>Abstracción</a:t>
            </a:r>
            <a:r>
              <a:rPr lang="en-US" sz="3000" dirty="0"/>
              <a:t> del </a:t>
            </a:r>
            <a:r>
              <a:rPr lang="en-US" sz="3000" dirty="0" err="1"/>
              <a:t>concepto</a:t>
            </a:r>
            <a:endParaRPr lang="en-US" sz="3000" dirty="0"/>
          </a:p>
          <a:p>
            <a:pPr lvl="1"/>
            <a:r>
              <a:rPr lang="en-US" sz="3000" dirty="0" err="1"/>
              <a:t>Uso</a:t>
            </a:r>
            <a:r>
              <a:rPr lang="en-US" sz="3000" dirty="0"/>
              <a:t> de </a:t>
            </a:r>
            <a:r>
              <a:rPr lang="en-US" sz="3000" dirty="0" err="1"/>
              <a:t>herramientas</a:t>
            </a:r>
            <a:r>
              <a:rPr lang="en-US" sz="3000" dirty="0"/>
              <a:t> vistas en </a:t>
            </a:r>
            <a:r>
              <a:rPr lang="en-US" sz="3000" dirty="0" err="1"/>
              <a:t>clase</a:t>
            </a:r>
            <a:r>
              <a:rPr lang="en-US" sz="3000" dirty="0"/>
              <a:t> </a:t>
            </a:r>
          </a:p>
          <a:p>
            <a:pPr lvl="1"/>
            <a:r>
              <a:rPr lang="en-US" sz="3000" b="1" dirty="0" err="1"/>
              <a:t>Todos</a:t>
            </a:r>
            <a:r>
              <a:rPr lang="en-US" sz="3000" b="1" dirty="0"/>
              <a:t> los </a:t>
            </a:r>
            <a:r>
              <a:rPr lang="en-US" sz="3000" b="1" dirty="0" err="1"/>
              <a:t>elementos</a:t>
            </a:r>
            <a:r>
              <a:rPr lang="en-US" sz="3000" b="1" dirty="0"/>
              <a:t> ORIGINALES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1386837" y="33140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387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72410" y="158281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000" b="1" dirty="0" err="1">
                <a:latin typeface="Myriad Pro Cond" pitchFamily="34" charset="0"/>
                <a:cs typeface="Helvetica"/>
              </a:rPr>
              <a:t>Equipos</a:t>
            </a:r>
            <a:endParaRPr lang="en-US" sz="7000" b="1" dirty="0">
              <a:latin typeface="Myriad Pro Cond" pitchFamily="34" charset="0"/>
              <a:cs typeface="Helvetica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88679" y="3106363"/>
            <a:ext cx="7907617" cy="8790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300" dirty="0" err="1">
                <a:latin typeface="Myriad Pro" pitchFamily="34" charset="0"/>
              </a:rPr>
              <a:t>Equipos</a:t>
            </a:r>
            <a:r>
              <a:rPr lang="en-US" sz="4300" dirty="0">
                <a:latin typeface="Myriad Pro" pitchFamily="34" charset="0"/>
              </a:rPr>
              <a:t> de 3 personas</a:t>
            </a:r>
          </a:p>
        </p:txBody>
      </p:sp>
    </p:spTree>
    <p:extLst>
      <p:ext uri="{BB962C8B-B14F-4D97-AF65-F5344CB8AC3E}">
        <p14:creationId xmlns:p14="http://schemas.microsoft.com/office/powerpoint/2010/main" val="3325633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708" y="1497726"/>
            <a:ext cx="8229600" cy="1143000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Myriad Pro Cond" pitchFamily="34" charset="0"/>
                <a:cs typeface="Helvetica"/>
              </a:rPr>
              <a:t>ENTREGA (</a:t>
            </a:r>
            <a:r>
              <a:rPr lang="en-US" sz="5000" b="1" dirty="0" err="1">
                <a:latin typeface="Myriad Pro Cond" pitchFamily="34" charset="0"/>
                <a:cs typeface="Helvetica"/>
              </a:rPr>
              <a:t>mínima</a:t>
            </a:r>
            <a:r>
              <a:rPr lang="en-US" sz="5000" b="1" dirty="0">
                <a:latin typeface="Myriad Pro Cond" pitchFamily="34" charset="0"/>
                <a:cs typeface="Helvetica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700" y="2895891"/>
            <a:ext cx="7907617" cy="3039083"/>
          </a:xfrm>
        </p:spPr>
        <p:txBody>
          <a:bodyPr>
            <a:normAutofit/>
          </a:bodyPr>
          <a:lstStyle/>
          <a:p>
            <a:pPr algn="ctr"/>
            <a:r>
              <a:rPr lang="en-US" sz="3000" dirty="0">
                <a:latin typeface="Myriad Pro" pitchFamily="34" charset="0"/>
              </a:rPr>
              <a:t>2 </a:t>
            </a:r>
            <a:r>
              <a:rPr lang="en-US" sz="3000" dirty="0" err="1">
                <a:latin typeface="Myriad Pro" pitchFamily="34" charset="0"/>
              </a:rPr>
              <a:t>anuncios</a:t>
            </a:r>
            <a:r>
              <a:rPr lang="en-US" sz="3000" dirty="0">
                <a:latin typeface="Myriad Pro" pitchFamily="34" charset="0"/>
              </a:rPr>
              <a:t> </a:t>
            </a:r>
            <a:r>
              <a:rPr lang="en-US" sz="3000" dirty="0" err="1">
                <a:latin typeface="Myriad Pro" pitchFamily="34" charset="0"/>
              </a:rPr>
              <a:t>tamaño</a:t>
            </a:r>
            <a:r>
              <a:rPr lang="en-US" sz="3000" dirty="0">
                <a:latin typeface="Myriad Pro" pitchFamily="34" charset="0"/>
              </a:rPr>
              <a:t> carta </a:t>
            </a:r>
          </a:p>
          <a:p>
            <a:pPr algn="ctr"/>
            <a:r>
              <a:rPr lang="en-US" sz="3000" dirty="0">
                <a:latin typeface="Myriad Pro" pitchFamily="34" charset="0"/>
              </a:rPr>
              <a:t>1 </a:t>
            </a:r>
            <a:r>
              <a:rPr lang="en-US" sz="3000" dirty="0" err="1">
                <a:latin typeface="Myriad Pro" pitchFamily="34" charset="0"/>
              </a:rPr>
              <a:t>cinemagraph</a:t>
            </a:r>
            <a:r>
              <a:rPr lang="en-US" sz="3000" dirty="0">
                <a:latin typeface="Myriad Pro" pitchFamily="34" charset="0"/>
              </a:rPr>
              <a:t> o gif </a:t>
            </a:r>
          </a:p>
          <a:p>
            <a:pPr algn="ctr"/>
            <a:r>
              <a:rPr lang="en-US" sz="3000" dirty="0">
                <a:latin typeface="Myriad Pro" pitchFamily="34" charset="0"/>
              </a:rPr>
              <a:t>PDF </a:t>
            </a:r>
            <a:r>
              <a:rPr lang="en-US" sz="3000" dirty="0" err="1">
                <a:latin typeface="Myriad Pro" pitchFamily="34" charset="0"/>
              </a:rPr>
              <a:t>interactivo</a:t>
            </a:r>
            <a:r>
              <a:rPr lang="en-US" sz="3000" dirty="0">
                <a:latin typeface="Myriad Pro" pitchFamily="34" charset="0"/>
              </a:rPr>
              <a:t> </a:t>
            </a:r>
            <a:r>
              <a:rPr lang="en-US" sz="3000" dirty="0" err="1">
                <a:latin typeface="Myriad Pro" pitchFamily="34" charset="0"/>
              </a:rPr>
              <a:t>presentación</a:t>
            </a:r>
            <a:r>
              <a:rPr lang="en-US" sz="3000" dirty="0">
                <a:latin typeface="Myriad Pro" pitchFamily="34" charset="0"/>
              </a:rPr>
              <a:t> del </a:t>
            </a:r>
            <a:r>
              <a:rPr lang="en-US" sz="3000" dirty="0" err="1">
                <a:latin typeface="Myriad Pro" pitchFamily="34" charset="0"/>
              </a:rPr>
              <a:t>proyecto</a:t>
            </a:r>
            <a:endParaRPr lang="en-US" sz="30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81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6718" y="5567540"/>
            <a:ext cx="3912567" cy="993755"/>
          </a:xfrm>
        </p:spPr>
        <p:txBody>
          <a:bodyPr>
            <a:normAutofit/>
          </a:bodyPr>
          <a:lstStyle/>
          <a:p>
            <a:pPr algn="l"/>
            <a:r>
              <a:rPr lang="es-ES" sz="4000" dirty="0" err="1"/>
              <a:t>The</a:t>
            </a:r>
            <a:r>
              <a:rPr lang="es-ES" sz="4000" dirty="0"/>
              <a:t> </a:t>
            </a:r>
            <a:r>
              <a:rPr lang="es-ES" sz="4000" dirty="0" err="1"/>
              <a:t>Pillow</a:t>
            </a:r>
            <a:r>
              <a:rPr lang="es-ES" sz="4000" dirty="0"/>
              <a:t> Book</a:t>
            </a:r>
          </a:p>
        </p:txBody>
      </p:sp>
      <p:pic>
        <p:nvPicPr>
          <p:cNvPr id="4" name="Imagen 3" descr="The_Pillow_Book_post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3925" y="274638"/>
            <a:ext cx="4422876" cy="603119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379324"/>
            <a:ext cx="8229600" cy="9350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 err="1">
                <a:latin typeface="Myriad Pro Cond" pitchFamily="34" charset="0"/>
                <a:cs typeface="Helvetica"/>
              </a:rPr>
              <a:t>Ejemplo</a:t>
            </a:r>
            <a:r>
              <a:rPr lang="en-US" b="1" dirty="0">
                <a:latin typeface="Myriad Pro Cond" pitchFamily="34" charset="0"/>
                <a:cs typeface="Helvetica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491273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24874" y="2846261"/>
            <a:ext cx="2803998" cy="1753712"/>
          </a:xfrm>
        </p:spPr>
        <p:txBody>
          <a:bodyPr>
            <a:normAutofit/>
          </a:bodyPr>
          <a:lstStyle/>
          <a:p>
            <a:pPr algn="l"/>
            <a:r>
              <a:rPr lang="es-ES" sz="3500" dirty="0"/>
              <a:t>Sexy</a:t>
            </a:r>
            <a:br>
              <a:rPr lang="es-ES" sz="3500" dirty="0"/>
            </a:br>
            <a:r>
              <a:rPr lang="es-ES" sz="3500" dirty="0"/>
              <a:t>Pasional</a:t>
            </a:r>
            <a:br>
              <a:rPr lang="es-ES" sz="3500" dirty="0"/>
            </a:br>
            <a:r>
              <a:rPr lang="es-ES" sz="3500" dirty="0"/>
              <a:t>Provocativo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79324"/>
            <a:ext cx="8229600" cy="9350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 err="1">
                <a:latin typeface="Myriad Pro Cond" pitchFamily="34" charset="0"/>
                <a:cs typeface="Helvetica"/>
              </a:rPr>
              <a:t>Atributos</a:t>
            </a:r>
            <a:r>
              <a:rPr lang="en-US" b="1" dirty="0">
                <a:latin typeface="Myriad Pro Cond" pitchFamily="34" charset="0"/>
                <a:cs typeface="Helvetica"/>
              </a:rPr>
              <a:t>: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569921" y="2846261"/>
            <a:ext cx="3912567" cy="27363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3500" dirty="0"/>
              <a:t>Minimalismo</a:t>
            </a:r>
          </a:p>
          <a:p>
            <a:pPr algn="l"/>
            <a:r>
              <a:rPr lang="es-ES" sz="3500" dirty="0"/>
              <a:t>Japonés</a:t>
            </a:r>
          </a:p>
          <a:p>
            <a:pPr algn="l"/>
            <a:r>
              <a:rPr lang="es-ES" sz="3500" dirty="0"/>
              <a:t>Colores: Blanco, negro y rojo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99124" y="1709242"/>
            <a:ext cx="2762226" cy="6386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err="1">
                <a:latin typeface="Myriad Pro Cond" pitchFamily="34" charset="0"/>
                <a:cs typeface="Helvetica"/>
              </a:rPr>
              <a:t>Emociones</a:t>
            </a:r>
            <a:r>
              <a:rPr lang="en-US" sz="3800" b="1" dirty="0">
                <a:latin typeface="Myriad Pro Cond" pitchFamily="34" charset="0"/>
                <a:cs typeface="Helvetica"/>
              </a:rPr>
              <a:t>: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737440" y="1692452"/>
            <a:ext cx="4406560" cy="6386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err="1">
                <a:latin typeface="Myriad Pro Cond" pitchFamily="34" charset="0"/>
                <a:cs typeface="Helvetica"/>
              </a:rPr>
              <a:t>Identidad</a:t>
            </a:r>
            <a:r>
              <a:rPr lang="en-US" sz="3800" b="1" dirty="0">
                <a:latin typeface="Myriad Pro Cond" pitchFamily="34" charset="0"/>
                <a:cs typeface="Helvetica"/>
              </a:rPr>
              <a:t> visual:</a:t>
            </a:r>
          </a:p>
        </p:txBody>
      </p:sp>
    </p:spTree>
    <p:extLst>
      <p:ext uri="{BB962C8B-B14F-4D97-AF65-F5344CB8AC3E}">
        <p14:creationId xmlns:p14="http://schemas.microsoft.com/office/powerpoint/2010/main" val="670113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79324"/>
            <a:ext cx="8229600" cy="9350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 err="1">
                <a:latin typeface="Myriad Pro Cond" pitchFamily="34" charset="0"/>
                <a:cs typeface="Helvetica"/>
              </a:rPr>
              <a:t>Resultado</a:t>
            </a:r>
            <a:r>
              <a:rPr lang="en-US" b="1" dirty="0">
                <a:latin typeface="Myriad Pro Cond" pitchFamily="34" charset="0"/>
                <a:cs typeface="Helvetica"/>
              </a:rPr>
              <a:t>:</a:t>
            </a:r>
          </a:p>
        </p:txBody>
      </p:sp>
      <p:pic>
        <p:nvPicPr>
          <p:cNvPr id="5" name="Imagen 4" descr="26158f24f69a8fb96db83fffb7a34f8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224" y="1314361"/>
            <a:ext cx="6894856" cy="5171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85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3878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>
                <a:latin typeface="Myriad Pro Cond" pitchFamily="34" charset="0"/>
                <a:cs typeface="Helvetica"/>
              </a:rPr>
              <a:t>ENTREGA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5458"/>
            <a:ext cx="7907617" cy="3002279"/>
          </a:xfrm>
        </p:spPr>
        <p:txBody>
          <a:bodyPr>
            <a:normAutofit/>
          </a:bodyPr>
          <a:lstStyle/>
          <a:p>
            <a:r>
              <a:rPr lang="en-US" sz="3000" dirty="0" err="1">
                <a:latin typeface="Myriad Pro" pitchFamily="34" charset="0"/>
              </a:rPr>
              <a:t>Archivos</a:t>
            </a:r>
            <a:r>
              <a:rPr lang="en-US" sz="3000" dirty="0">
                <a:latin typeface="Myriad Pro" pitchFamily="34" charset="0"/>
              </a:rPr>
              <a:t> </a:t>
            </a:r>
            <a:r>
              <a:rPr lang="en-US" sz="3000" dirty="0" err="1">
                <a:latin typeface="Myriad Pro" pitchFamily="34" charset="0"/>
              </a:rPr>
              <a:t>editables</a:t>
            </a:r>
            <a:r>
              <a:rPr lang="en-US" sz="3000" dirty="0">
                <a:latin typeface="Myriad Pro" pitchFamily="34" charset="0"/>
              </a:rPr>
              <a:t> pdf y gif </a:t>
            </a:r>
            <a:r>
              <a:rPr lang="en-US" sz="3000" dirty="0" err="1">
                <a:latin typeface="Myriad Pro" pitchFamily="34" charset="0"/>
              </a:rPr>
              <a:t>en</a:t>
            </a:r>
            <a:r>
              <a:rPr lang="en-US" sz="3000" dirty="0">
                <a:latin typeface="Myriad Pro" pitchFamily="34" charset="0"/>
              </a:rPr>
              <a:t> Drive de </a:t>
            </a:r>
            <a:r>
              <a:rPr lang="en-US" sz="3000" dirty="0" err="1">
                <a:latin typeface="Myriad Pro" pitchFamily="34" charset="0"/>
              </a:rPr>
              <a:t>anuncios</a:t>
            </a:r>
            <a:r>
              <a:rPr lang="en-US" sz="3000" dirty="0">
                <a:latin typeface="Myriad Pro" pitchFamily="34" charset="0"/>
              </a:rPr>
              <a:t> y gif </a:t>
            </a:r>
            <a:r>
              <a:rPr lang="en-US" sz="3000" dirty="0" err="1">
                <a:latin typeface="Myriad Pro" pitchFamily="34" charset="0"/>
              </a:rPr>
              <a:t>aplicaciones</a:t>
            </a:r>
            <a:endParaRPr lang="en-US" sz="3000" dirty="0">
              <a:latin typeface="Myriad Pro" pitchFamily="34" charset="0"/>
            </a:endParaRPr>
          </a:p>
          <a:p>
            <a:r>
              <a:rPr lang="en-US" sz="3000" dirty="0" err="1">
                <a:latin typeface="Myriad Pro" pitchFamily="34" charset="0"/>
              </a:rPr>
              <a:t>Documento</a:t>
            </a:r>
            <a:r>
              <a:rPr lang="en-US" sz="3000" dirty="0">
                <a:latin typeface="Myriad Pro" pitchFamily="34" charset="0"/>
              </a:rPr>
              <a:t> PDF in design con la </a:t>
            </a:r>
            <a:r>
              <a:rPr lang="en-US" sz="3000" dirty="0" err="1">
                <a:latin typeface="Myriad Pro" pitchFamily="34" charset="0"/>
              </a:rPr>
              <a:t>presentación</a:t>
            </a:r>
            <a:r>
              <a:rPr lang="en-US" sz="3000" dirty="0">
                <a:latin typeface="Myriad Pro" pitchFamily="34" charset="0"/>
              </a:rPr>
              <a:t> del Proyecto.</a:t>
            </a:r>
          </a:p>
          <a:p>
            <a:r>
              <a:rPr lang="en-US" sz="3000" dirty="0" err="1">
                <a:latin typeface="Myriad Pro" pitchFamily="34" charset="0"/>
              </a:rPr>
              <a:t>Entrega</a:t>
            </a:r>
            <a:r>
              <a:rPr lang="en-US" sz="3000" dirty="0">
                <a:latin typeface="Myriad Pro" pitchFamily="34" charset="0"/>
              </a:rPr>
              <a:t> digital Drive de un solo </a:t>
            </a:r>
            <a:r>
              <a:rPr lang="en-US" sz="3000" dirty="0" err="1">
                <a:latin typeface="Myriad Pro" pitchFamily="34" charset="0"/>
              </a:rPr>
              <a:t>integrante</a:t>
            </a:r>
            <a:endParaRPr lang="en-US" sz="3000" dirty="0">
              <a:latin typeface="Myriad Pro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66213" y="5511995"/>
            <a:ext cx="6293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Myriad Pro" pitchFamily="34" charset="0"/>
                <a:cs typeface="Helvetica"/>
              </a:rPr>
              <a:t>? de Mayo</a:t>
            </a:r>
          </a:p>
        </p:txBody>
      </p:sp>
    </p:spTree>
    <p:extLst>
      <p:ext uri="{BB962C8B-B14F-4D97-AF65-F5344CB8AC3E}">
        <p14:creationId xmlns:p14="http://schemas.microsoft.com/office/powerpoint/2010/main" val="2053002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6855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>
                <a:latin typeface="Myriad Pro Cond" pitchFamily="34" charset="0"/>
                <a:cs typeface="Helvetica"/>
              </a:rPr>
              <a:t>REQUISITOS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191" y="2860362"/>
            <a:ext cx="7907617" cy="2884240"/>
          </a:xfrm>
        </p:spPr>
        <p:txBody>
          <a:bodyPr>
            <a:normAutofit/>
          </a:bodyPr>
          <a:lstStyle/>
          <a:p>
            <a:pPr algn="ctr"/>
            <a:r>
              <a:rPr lang="en-US" sz="3000" dirty="0" err="1">
                <a:latin typeface="Myriad Pro" pitchFamily="34" charset="0"/>
              </a:rPr>
              <a:t>Todo</a:t>
            </a:r>
            <a:r>
              <a:rPr lang="en-US" sz="3000" dirty="0">
                <a:latin typeface="Myriad Pro" pitchFamily="34" charset="0"/>
              </a:rPr>
              <a:t> el material </a:t>
            </a:r>
            <a:r>
              <a:rPr lang="en-US" sz="3000" dirty="0" err="1">
                <a:latin typeface="Myriad Pro" pitchFamily="34" charset="0"/>
              </a:rPr>
              <a:t>debe</a:t>
            </a:r>
            <a:r>
              <a:rPr lang="en-US" sz="3000" dirty="0">
                <a:latin typeface="Myriad Pro" pitchFamily="34" charset="0"/>
              </a:rPr>
              <a:t> </a:t>
            </a:r>
            <a:r>
              <a:rPr lang="en-US" sz="3000" dirty="0" err="1">
                <a:latin typeface="Myriad Pro" pitchFamily="34" charset="0"/>
              </a:rPr>
              <a:t>ser</a:t>
            </a:r>
            <a:r>
              <a:rPr lang="en-US" sz="3000" dirty="0">
                <a:latin typeface="Myriad Pro" pitchFamily="34" charset="0"/>
              </a:rPr>
              <a:t> original a exepción de </a:t>
            </a:r>
            <a:r>
              <a:rPr lang="en-US" sz="3000" dirty="0" err="1">
                <a:latin typeface="Myriad Pro" pitchFamily="34" charset="0"/>
              </a:rPr>
              <a:t>texturas</a:t>
            </a:r>
            <a:r>
              <a:rPr lang="en-US" sz="3000" dirty="0">
                <a:latin typeface="Myriad Pro" pitchFamily="34" charset="0"/>
              </a:rPr>
              <a:t> y </a:t>
            </a:r>
            <a:r>
              <a:rPr lang="en-US" sz="3000" dirty="0" err="1">
                <a:latin typeface="Myriad Pro" pitchFamily="34" charset="0"/>
              </a:rPr>
              <a:t>fotografía</a:t>
            </a:r>
            <a:r>
              <a:rPr lang="en-US" sz="3000" dirty="0">
                <a:latin typeface="Myriad Pro" pitchFamily="34" charset="0"/>
              </a:rPr>
              <a:t> de </a:t>
            </a:r>
            <a:r>
              <a:rPr lang="en-US" sz="3000" dirty="0" err="1">
                <a:latin typeface="Myriad Pro" pitchFamily="34" charset="0"/>
              </a:rPr>
              <a:t>producto</a:t>
            </a:r>
            <a:endParaRPr lang="en-US" sz="3000" dirty="0">
              <a:latin typeface="Myriad Pro" pitchFamily="34" charset="0"/>
            </a:endParaRPr>
          </a:p>
          <a:p>
            <a:pPr algn="ctr"/>
            <a:r>
              <a:rPr lang="en-US" sz="3000" dirty="0" err="1">
                <a:latin typeface="Myriad Pro" pitchFamily="34" charset="0"/>
              </a:rPr>
              <a:t>Uso</a:t>
            </a:r>
            <a:r>
              <a:rPr lang="en-US" sz="3000" dirty="0">
                <a:latin typeface="Myriad Pro" pitchFamily="34" charset="0"/>
              </a:rPr>
              <a:t> de Photoshop, Lightroom, Illustrator e In Design</a:t>
            </a:r>
          </a:p>
          <a:p>
            <a:pPr marL="0" indent="0" algn="ctr">
              <a:buNone/>
            </a:pPr>
            <a:endParaRPr lang="en-US" sz="30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292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</TotalTime>
  <Words>346</Words>
  <Application>Microsoft Office PowerPoint</Application>
  <PresentationFormat>Presentación en pantalla (4:3)</PresentationFormat>
  <Paragraphs>99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3" baseType="lpstr">
      <vt:lpstr>Arial</vt:lpstr>
      <vt:lpstr>Calibri</vt:lpstr>
      <vt:lpstr>Helvetica</vt:lpstr>
      <vt:lpstr>Myriad Pro</vt:lpstr>
      <vt:lpstr>Myriad Pro Cond</vt:lpstr>
      <vt:lpstr>Myriad Pro Condensed</vt:lpstr>
      <vt:lpstr>Office Theme</vt:lpstr>
      <vt:lpstr>Presentación de PowerPoint</vt:lpstr>
      <vt:lpstr>Ejercicio integrador Final</vt:lpstr>
      <vt:lpstr>Presentación de PowerPoint</vt:lpstr>
      <vt:lpstr>ENTREGA (mínima)</vt:lpstr>
      <vt:lpstr>The Pillow Book</vt:lpstr>
      <vt:lpstr>Sexy Pasional Provocativo</vt:lpstr>
      <vt:lpstr>Presentación de PowerPoint</vt:lpstr>
      <vt:lpstr>ENTREGA</vt:lpstr>
      <vt:lpstr>REQUISITOS</vt:lpstr>
      <vt:lpstr>Evaluación</vt:lpstr>
      <vt:lpstr>Ejecución</vt:lpstr>
      <vt:lpstr>Justificación</vt:lpstr>
      <vt:lpstr>Calificación final</vt:lpstr>
      <vt:lpstr>CRONOGRAMA</vt:lpstr>
      <vt:lpstr>PELÍCULAS</vt:lpstr>
      <vt:lpstr>Presentación de PowerPoint</vt:lpstr>
    </vt:vector>
  </TitlesOfParts>
  <Company>ITESM QRO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anahi vega sanchez</dc:creator>
  <cp:lastModifiedBy>Anavs</cp:lastModifiedBy>
  <cp:revision>72</cp:revision>
  <dcterms:created xsi:type="dcterms:W3CDTF">2012-08-10T04:55:01Z</dcterms:created>
  <dcterms:modified xsi:type="dcterms:W3CDTF">2018-04-17T03:44:37Z</dcterms:modified>
</cp:coreProperties>
</file>