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5" r:id="rId4"/>
    <p:sldId id="262" r:id="rId5"/>
    <p:sldId id="261" r:id="rId6"/>
    <p:sldId id="263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6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C867-CF09-5F48-8BB6-D3B88FF750B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22A9-6E27-6742-B714-5537B4A30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1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3000" dirty="0" smtClean="0">
                <a:latin typeface="Helvetica"/>
                <a:cs typeface="Helvetica"/>
              </a:rPr>
              <a:t>Hola!</a:t>
            </a:r>
            <a:endParaRPr lang="es-ES_tradnl" sz="1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85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499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err="1">
                <a:latin typeface="Myriad Pro Cond" pitchFamily="34" charset="0"/>
                <a:cs typeface="Helvetica"/>
              </a:rPr>
              <a:t>A</a:t>
            </a:r>
            <a:r>
              <a:rPr lang="en-US" sz="6000" b="1" dirty="0" err="1" smtClean="0">
                <a:latin typeface="Myriad Pro Cond" pitchFamily="34" charset="0"/>
                <a:cs typeface="Helvetica"/>
              </a:rPr>
              <a:t>justes</a:t>
            </a:r>
            <a:r>
              <a:rPr lang="en-US" sz="6000" b="1" dirty="0" smtClean="0">
                <a:latin typeface="Myriad Pro Cond" pitchFamily="34" charset="0"/>
                <a:cs typeface="Helvetica"/>
              </a:rPr>
              <a:t> de color</a:t>
            </a:r>
            <a:endParaRPr lang="en-US" sz="6000" b="1" dirty="0">
              <a:latin typeface="Myriad Pro Cond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9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2-08-27 a las 21.1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03200"/>
            <a:ext cx="85725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latin typeface="Myriad Pro Cond" pitchFamily="34" charset="0"/>
                <a:cs typeface="Helvetica"/>
              </a:rPr>
              <a:t>Luminosidad</a:t>
            </a:r>
            <a:endParaRPr lang="en-US" b="1" dirty="0">
              <a:latin typeface="Myriad Pro Cond" pitchFamily="34" charset="0"/>
              <a:cs typeface="Helvetica"/>
            </a:endParaRPr>
          </a:p>
        </p:txBody>
      </p:sp>
      <p:pic>
        <p:nvPicPr>
          <p:cNvPr id="5" name="Picture 4" descr="Captura de pantalla 2012-08-27 a las 21.1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8" y="1260532"/>
            <a:ext cx="6873881" cy="5129915"/>
          </a:xfrm>
          <a:prstGeom prst="rect">
            <a:avLst/>
          </a:prstGeom>
        </p:spPr>
      </p:pic>
      <p:pic>
        <p:nvPicPr>
          <p:cNvPr id="4" name="Picture 3" descr="Captura de pantalla 2012-08-27 a las 21.12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5" r="-2"/>
          <a:stretch/>
        </p:blipFill>
        <p:spPr>
          <a:xfrm>
            <a:off x="3242235" y="1276639"/>
            <a:ext cx="4721413" cy="5113809"/>
          </a:xfrm>
          <a:prstGeom prst="rect">
            <a:avLst/>
          </a:prstGeom>
        </p:spPr>
      </p:pic>
      <p:pic>
        <p:nvPicPr>
          <p:cNvPr id="6" name="Picture 5" descr="Captura de pantalla 2012-08-27 a las 21.13.2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7"/>
          <a:stretch/>
        </p:blipFill>
        <p:spPr>
          <a:xfrm>
            <a:off x="5991411" y="1260533"/>
            <a:ext cx="2076823" cy="51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a de pantalla 2012-08-27 a las 21.4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" y="1418112"/>
            <a:ext cx="6525687" cy="5113335"/>
          </a:xfrm>
          <a:prstGeom prst="rect">
            <a:avLst/>
          </a:prstGeom>
        </p:spPr>
      </p:pic>
      <p:pic>
        <p:nvPicPr>
          <p:cNvPr id="6" name="Picture 5" descr="Captura de pantalla 2012-08-27 a las 21.44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5"/>
          <a:stretch/>
        </p:blipFill>
        <p:spPr>
          <a:xfrm>
            <a:off x="1030941" y="1418112"/>
            <a:ext cx="3242235" cy="5113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>
                <a:latin typeface="Myriad Pro Cond" pitchFamily="34" charset="0"/>
                <a:cs typeface="Helvetica"/>
              </a:rPr>
              <a:t>Exposición</a:t>
            </a:r>
            <a:endParaRPr lang="en-US" b="1" dirty="0">
              <a:latin typeface="Myriad Pro Cond" pitchFamily="34" charset="0"/>
              <a:cs typeface="Helvetica"/>
            </a:endParaRPr>
          </a:p>
        </p:txBody>
      </p:sp>
      <p:pic>
        <p:nvPicPr>
          <p:cNvPr id="5" name="Picture 4" descr="Captura de pantalla 2012-08-27 a las 21.12.4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r="32696"/>
          <a:stretch/>
        </p:blipFill>
        <p:spPr>
          <a:xfrm>
            <a:off x="3122706" y="1417638"/>
            <a:ext cx="2106706" cy="51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2-08-27 a las 21.13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2"/>
          <a:stretch/>
        </p:blipFill>
        <p:spPr>
          <a:xfrm>
            <a:off x="3541058" y="1348336"/>
            <a:ext cx="4721413" cy="5107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>
                <a:latin typeface="Myriad Pro Cond" pitchFamily="34" charset="0"/>
                <a:cs typeface="Helvetica"/>
              </a:rPr>
              <a:t>Saturación</a:t>
            </a:r>
            <a:endParaRPr lang="en-US" b="1" dirty="0">
              <a:latin typeface="Myriad Pro Cond" pitchFamily="34" charset="0"/>
              <a:cs typeface="Helvetica"/>
            </a:endParaRPr>
          </a:p>
        </p:txBody>
      </p:sp>
      <p:pic>
        <p:nvPicPr>
          <p:cNvPr id="3" name="Picture 2" descr="Captura de pantalla 2012-08-27 a las 21.12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5" r="25235"/>
          <a:stretch/>
        </p:blipFill>
        <p:spPr>
          <a:xfrm>
            <a:off x="3541058" y="1348336"/>
            <a:ext cx="3003177" cy="5113809"/>
          </a:xfrm>
          <a:prstGeom prst="rect">
            <a:avLst/>
          </a:prstGeom>
        </p:spPr>
      </p:pic>
      <p:pic>
        <p:nvPicPr>
          <p:cNvPr id="5" name="Picture 4" descr="Captura de pantalla 2012-08-27 a las 21.14.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51"/>
          <a:stretch/>
        </p:blipFill>
        <p:spPr>
          <a:xfrm>
            <a:off x="1344706" y="1329938"/>
            <a:ext cx="2196352" cy="51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2-08-27 a las 21.1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5" y="1334470"/>
            <a:ext cx="6863977" cy="5127675"/>
          </a:xfrm>
          <a:prstGeom prst="rect">
            <a:avLst/>
          </a:prstGeom>
        </p:spPr>
      </p:pic>
      <p:pic>
        <p:nvPicPr>
          <p:cNvPr id="4" name="Picture 3" descr="Captura de pantalla 2012-08-27 a las 21.14.2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6"/>
          <a:stretch/>
        </p:blipFill>
        <p:spPr>
          <a:xfrm>
            <a:off x="1174376" y="1348336"/>
            <a:ext cx="3532095" cy="5113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39846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Myriad Pro Cond" pitchFamily="34" charset="0"/>
                <a:cs typeface="Helvetica"/>
              </a:rPr>
              <a:t>Temperatura</a:t>
            </a:r>
            <a:r>
              <a:rPr lang="en-US" b="1" dirty="0" smtClean="0">
                <a:latin typeface="Myriad Pro Cond" pitchFamily="34" charset="0"/>
                <a:cs typeface="Helvetica"/>
              </a:rPr>
              <a:t/>
            </a:r>
            <a:br>
              <a:rPr lang="en-US" b="1" dirty="0" smtClean="0">
                <a:latin typeface="Myriad Pro Cond" pitchFamily="34" charset="0"/>
                <a:cs typeface="Helvetica"/>
              </a:rPr>
            </a:br>
            <a:endParaRPr lang="en-US" b="1" dirty="0">
              <a:latin typeface="Myriad Pro Cond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243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b="1" dirty="0" smtClean="0">
                <a:latin typeface="Myriad Pro Cond" pitchFamily="34" charset="0"/>
              </a:rPr>
              <a:t>Curvas y Niveles</a:t>
            </a:r>
            <a:endParaRPr lang="es-MX" b="1" dirty="0">
              <a:latin typeface="Myriad Pro Cond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6349"/>
            <a:ext cx="3867346" cy="199944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7200" y="4267200"/>
            <a:ext cx="3571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>
                <a:latin typeface="Myriad Pro Cond" pitchFamily="34" charset="0"/>
              </a:rPr>
              <a:t>Niveles e histograma</a:t>
            </a:r>
            <a:endParaRPr lang="es-MX" sz="2600" dirty="0">
              <a:latin typeface="Myriad Pro Cond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71" y="1035731"/>
            <a:ext cx="3825056" cy="452476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709671" y="5805264"/>
            <a:ext cx="3571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>
                <a:latin typeface="Myriad Pro Cond" pitchFamily="34" charset="0"/>
              </a:rPr>
              <a:t>Curvas</a:t>
            </a:r>
            <a:endParaRPr lang="es-MX" sz="2600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6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85" y="1369943"/>
            <a:ext cx="358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latin typeface="Helvetica"/>
                <a:cs typeface="Helvetica"/>
              </a:rPr>
              <a:t>Nostalgia</a:t>
            </a: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0" y="1355002"/>
            <a:ext cx="358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Helvetica"/>
                <a:cs typeface="Helvetica"/>
              </a:rPr>
              <a:t>Alegría</a:t>
            </a: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85" y="3895002"/>
            <a:ext cx="358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err="1" smtClean="0">
                <a:latin typeface="Helvetica"/>
                <a:cs typeface="Helvetica"/>
              </a:rPr>
              <a:t>Misterio</a:t>
            </a: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0" y="3880061"/>
            <a:ext cx="358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Helvetica"/>
                <a:cs typeface="Helvetica"/>
              </a:rPr>
              <a:t>Frío</a:t>
            </a:r>
            <a:r>
              <a:rPr lang="en-US" sz="6000" dirty="0" smtClean="0">
                <a:latin typeface="Helvetica"/>
                <a:cs typeface="Helvetica"/>
              </a:rPr>
              <a:t>/</a:t>
            </a:r>
            <a:r>
              <a:rPr lang="en-US" sz="6000" dirty="0" err="1" smtClean="0">
                <a:latin typeface="Helvetica"/>
                <a:cs typeface="Helvetica"/>
              </a:rPr>
              <a:t>Calor</a:t>
            </a:r>
            <a:endParaRPr lang="en-US" sz="6000" dirty="0">
              <a:latin typeface="Helvetica"/>
              <a:cs typeface="Helvetic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61644" y="747059"/>
            <a:ext cx="0" cy="50052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7885" y="3242235"/>
            <a:ext cx="79188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20</Words>
  <Application>Microsoft Macintosh PowerPoint</Application>
  <PresentationFormat>Presentación en pantalla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Myriad Pro Cond</vt:lpstr>
      <vt:lpstr>Office Theme</vt:lpstr>
      <vt:lpstr>Presentación de PowerPoint</vt:lpstr>
      <vt:lpstr>Ajustes de color</vt:lpstr>
      <vt:lpstr>Presentación de PowerPoint</vt:lpstr>
      <vt:lpstr>Luminosidad</vt:lpstr>
      <vt:lpstr>Exposición</vt:lpstr>
      <vt:lpstr>Saturación</vt:lpstr>
      <vt:lpstr>Temperatura </vt:lpstr>
      <vt:lpstr>Curvas y Niveles</vt:lpstr>
      <vt:lpstr>Presentación de PowerPoint</vt:lpstr>
    </vt:vector>
  </TitlesOfParts>
  <Company>ITESM QRO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 vega sanchez</dc:creator>
  <cp:lastModifiedBy>anahi vega sanchez</cp:lastModifiedBy>
  <cp:revision>22</cp:revision>
  <dcterms:created xsi:type="dcterms:W3CDTF">2012-08-10T04:55:01Z</dcterms:created>
  <dcterms:modified xsi:type="dcterms:W3CDTF">2016-02-02T03:29:25Z</dcterms:modified>
</cp:coreProperties>
</file>