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2" r:id="rId3"/>
    <p:sldId id="275" r:id="rId4"/>
    <p:sldId id="274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703"/>
  </p:normalViewPr>
  <p:slideViewPr>
    <p:cSldViewPr snapToGrid="0" snapToObjects="1">
      <p:cViewPr varScale="1">
        <p:scale>
          <a:sx n="101" d="100"/>
          <a:sy n="101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0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3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7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8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7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8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3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9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C867-CF09-5F48-8BB6-D3B88FF750B2}" type="datetimeFigureOut">
              <a:rPr lang="en-US" smtClean="0"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22A9-6E27-6742-B714-5537B4A30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2054226"/>
            <a:ext cx="4518025" cy="23526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17000" b="1" smtClean="0">
                <a:latin typeface="Myriad Pro Cond"/>
                <a:cs typeface="Myriad Pro Cond"/>
              </a:rPr>
              <a:t>hola!</a:t>
            </a:r>
            <a:endParaRPr lang="es-ES_tradnl" sz="17000" b="1" dirty="0">
              <a:latin typeface="Myriad Pro Cond"/>
              <a:cs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34857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02" y="24574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 smtClean="0">
                <a:latin typeface="Helvetica"/>
                <a:cs typeface="Helvetica"/>
              </a:rPr>
              <a:t>Illustrator </a:t>
            </a:r>
            <a:r>
              <a:rPr lang="en-US" sz="6000" b="1" smtClean="0">
                <a:latin typeface="Helvetica"/>
                <a:cs typeface="Helvetica"/>
              </a:rPr>
              <a:t>/ Photoshop ?</a:t>
            </a:r>
            <a:endParaRPr lang="en-US" sz="60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149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Helvetica"/>
                <a:cs typeface="Helvetica"/>
              </a:rPr>
              <a:t>Vector </a:t>
            </a:r>
            <a:r>
              <a:rPr lang="en-US" dirty="0" err="1" smtClean="0">
                <a:latin typeface="Helvetica"/>
                <a:cs typeface="Helvetica"/>
              </a:rPr>
              <a:t>vs</a:t>
            </a:r>
            <a:r>
              <a:rPr lang="en-US" dirty="0" smtClean="0">
                <a:latin typeface="Helvetica"/>
                <a:cs typeface="Helvetica"/>
              </a:rPr>
              <a:t> Bitmap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5" name="Picture 4" descr="Captura de pantalla 2012-08-20 a las 17.20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839155"/>
            <a:ext cx="8724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Helvetica"/>
                <a:cs typeface="Helvetica"/>
              </a:rPr>
              <a:t>Vector </a:t>
            </a:r>
            <a:r>
              <a:rPr lang="en-US" dirty="0" err="1" smtClean="0">
                <a:latin typeface="Helvetica"/>
                <a:cs typeface="Helvetica"/>
              </a:rPr>
              <a:t>vs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b="1" dirty="0" smtClean="0">
                <a:latin typeface="Helvetica"/>
                <a:cs typeface="Helvetica"/>
              </a:rPr>
              <a:t>Bitmap</a:t>
            </a:r>
            <a:endParaRPr lang="en-US" b="1" dirty="0">
              <a:latin typeface="Helvetica"/>
              <a:cs typeface="Helvetica"/>
            </a:endParaRPr>
          </a:p>
        </p:txBody>
      </p:sp>
      <p:pic>
        <p:nvPicPr>
          <p:cNvPr id="5" name="Picture 4" descr="Captura de pantalla 2012-08-20 a las 17.21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112" y="1856482"/>
            <a:ext cx="50419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0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Helvetica"/>
                <a:cs typeface="Helvetica"/>
              </a:rPr>
              <a:t>Resolution (dpi)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7852" y="1911631"/>
            <a:ext cx="17266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72dpi</a:t>
            </a:r>
          </a:p>
          <a:p>
            <a:endParaRPr lang="en-US" sz="4000" dirty="0" smtClean="0"/>
          </a:p>
          <a:p>
            <a:r>
              <a:rPr lang="en-US" sz="4000" dirty="0" smtClean="0"/>
              <a:t>150dpi</a:t>
            </a:r>
          </a:p>
          <a:p>
            <a:endParaRPr lang="en-US" sz="4000" dirty="0" smtClean="0"/>
          </a:p>
          <a:p>
            <a:r>
              <a:rPr lang="en-US" sz="4000" dirty="0" smtClean="0"/>
              <a:t>200dpi</a:t>
            </a:r>
          </a:p>
          <a:p>
            <a:endParaRPr lang="en-US" sz="4000" dirty="0" smtClean="0"/>
          </a:p>
          <a:p>
            <a:r>
              <a:rPr lang="en-US" sz="4000" dirty="0" smtClean="0"/>
              <a:t>300dpi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73716" y="1897977"/>
            <a:ext cx="319535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smtClean="0"/>
              <a:t>Web</a:t>
            </a:r>
            <a:endParaRPr lang="en-US" sz="3700" dirty="0"/>
          </a:p>
        </p:txBody>
      </p:sp>
      <p:sp>
        <p:nvSpPr>
          <p:cNvPr id="6" name="TextBox 5"/>
          <p:cNvSpPr txBox="1"/>
          <p:nvPr/>
        </p:nvSpPr>
        <p:spPr>
          <a:xfrm>
            <a:off x="3973716" y="3222475"/>
            <a:ext cx="37142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Big formats</a:t>
            </a:r>
            <a:endParaRPr lang="en-US" sz="3500" dirty="0"/>
          </a:p>
        </p:txBody>
      </p:sp>
      <p:sp>
        <p:nvSpPr>
          <p:cNvPr id="7" name="TextBox 6"/>
          <p:cNvSpPr txBox="1"/>
          <p:nvPr/>
        </p:nvSpPr>
        <p:spPr>
          <a:xfrm>
            <a:off x="3973716" y="4369458"/>
            <a:ext cx="46701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Standard Printing</a:t>
            </a:r>
            <a:endParaRPr lang="en-US" sz="3500" dirty="0"/>
          </a:p>
        </p:txBody>
      </p:sp>
      <p:sp>
        <p:nvSpPr>
          <p:cNvPr id="8" name="TextBox 7"/>
          <p:cNvSpPr txBox="1"/>
          <p:nvPr/>
        </p:nvSpPr>
        <p:spPr>
          <a:xfrm>
            <a:off x="3973716" y="5612027"/>
            <a:ext cx="46701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Professional Printing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444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Helvetica"/>
                <a:cs typeface="Helvetica"/>
              </a:rPr>
              <a:t>RGB </a:t>
            </a:r>
            <a:r>
              <a:rPr lang="en-US" b="1" dirty="0" err="1" smtClean="0">
                <a:latin typeface="Helvetica"/>
                <a:cs typeface="Helvetica"/>
              </a:rPr>
              <a:t>vs</a:t>
            </a:r>
            <a:r>
              <a:rPr lang="en-US" b="1" dirty="0" smtClean="0">
                <a:latin typeface="Helvetica"/>
                <a:cs typeface="Helvetica"/>
              </a:rPr>
              <a:t> CMYK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3" name="Picture 2" descr="Additive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50" y="1943801"/>
            <a:ext cx="3779416" cy="3779416"/>
          </a:xfrm>
          <a:prstGeom prst="rect">
            <a:avLst/>
          </a:prstGeom>
        </p:spPr>
      </p:pic>
      <p:pic>
        <p:nvPicPr>
          <p:cNvPr id="6" name="Picture 5" descr="Subtractive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786" y="1943801"/>
            <a:ext cx="3879026" cy="387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MYK_channels_ska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03200"/>
            <a:ext cx="858202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3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30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Myriad Pro Cond</vt:lpstr>
      <vt:lpstr>Office Theme</vt:lpstr>
      <vt:lpstr>PowerPoint Presentation</vt:lpstr>
      <vt:lpstr>Illustrator / Photoshop ?</vt:lpstr>
      <vt:lpstr>Vector vs Bitmap</vt:lpstr>
      <vt:lpstr>Vector vs Bitmap</vt:lpstr>
      <vt:lpstr>Resolution (dpi)</vt:lpstr>
      <vt:lpstr>RGB vs CMYK</vt:lpstr>
      <vt:lpstr>PowerPoint Presentation</vt:lpstr>
    </vt:vector>
  </TitlesOfParts>
  <Company>ITESM QRO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 vega sanchez</dc:creator>
  <cp:lastModifiedBy>anahi vega sanchez</cp:lastModifiedBy>
  <cp:revision>21</cp:revision>
  <dcterms:created xsi:type="dcterms:W3CDTF">2012-08-10T04:55:01Z</dcterms:created>
  <dcterms:modified xsi:type="dcterms:W3CDTF">2016-08-11T21:16:48Z</dcterms:modified>
</cp:coreProperties>
</file>